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CCCC"/>
    <a:srgbClr val="FFFFCC"/>
    <a:srgbClr val="0000FF"/>
    <a:srgbClr val="E7F1FA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95865" autoAdjust="0"/>
  </p:normalViewPr>
  <p:slideViewPr>
    <p:cSldViewPr snapToGrid="0" showGuides="1">
      <p:cViewPr varScale="1">
        <p:scale>
          <a:sx n="93" d="100"/>
          <a:sy n="93" d="100"/>
        </p:scale>
        <p:origin x="840" y="7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1900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1" tIns="45526" rIns="91051" bIns="455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051" tIns="45526" rIns="91051" bIns="455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04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510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68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638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793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533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247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688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47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653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3204308"/>
            <a:ext cx="10855569" cy="1120804"/>
          </a:xfrm>
        </p:spPr>
        <p:txBody>
          <a:bodyPr>
            <a:noAutofit/>
          </a:bodyPr>
          <a:lstStyle/>
          <a:p>
            <a:r>
              <a:rPr kumimoji="1"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NI CCTV Installation concept</a:t>
            </a:r>
            <a:endParaRPr kumimoji="1" lang="ja-JP" altLang="en-US" sz="3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/>
          <a:lstStyle/>
          <a:p>
            <a:r>
              <a:rPr lang="en-US" altLang="ja-JP" dirty="0"/>
              <a:t>TOMAS TECH Co., Ltd.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36A57B5D-EC14-4EFF-B254-E2260906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F82DDDF6-34B1-8E58-321F-40C3D1F4C55F}"/>
              </a:ext>
            </a:extLst>
          </p:cNvPr>
          <p:cNvSpPr txBox="1">
            <a:spLocks/>
          </p:cNvSpPr>
          <p:nvPr/>
        </p:nvSpPr>
        <p:spPr>
          <a:xfrm>
            <a:off x="9515485" y="6146222"/>
            <a:ext cx="2676515" cy="2200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4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Make by Nattapol ( IoT Engineer )</a:t>
            </a:r>
            <a:endParaRPr lang="ja-JP" altLang="en-US" sz="1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2496EC9-2BB2-4CD1-8542-CCDBBD68C244}"/>
              </a:ext>
            </a:extLst>
          </p:cNvPr>
          <p:cNvSpPr/>
          <p:nvPr/>
        </p:nvSpPr>
        <p:spPr>
          <a:xfrm>
            <a:off x="8415338" y="4329112"/>
            <a:ext cx="304800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B3DC4D9-42AF-4933-93E2-5FB98549BA79}"/>
              </a:ext>
            </a:extLst>
          </p:cNvPr>
          <p:cNvSpPr txBox="1"/>
          <p:nvPr/>
        </p:nvSpPr>
        <p:spPr>
          <a:xfrm>
            <a:off x="9159871" y="3548062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[Zone]Receiving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327A1E5-AFC7-4D0C-B031-4C998654226E}"/>
              </a:ext>
            </a:extLst>
          </p:cNvPr>
          <p:cNvCxnSpPr>
            <a:cxnSpLocks/>
            <a:stCxn id="57" idx="2"/>
          </p:cNvCxnSpPr>
          <p:nvPr/>
        </p:nvCxnSpPr>
        <p:spPr>
          <a:xfrm flipH="1">
            <a:off x="8720139" y="3825061"/>
            <a:ext cx="1235400" cy="872854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09F3625-9CF4-476D-8E9A-376FE3AD3F81}"/>
              </a:ext>
            </a:extLst>
          </p:cNvPr>
          <p:cNvSpPr/>
          <p:nvPr/>
        </p:nvSpPr>
        <p:spPr>
          <a:xfrm>
            <a:off x="9045569" y="4615697"/>
            <a:ext cx="1777212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receiving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3 Ea.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3 Ea. </a:t>
            </a:r>
          </a:p>
        </p:txBody>
      </p:sp>
    </p:spTree>
    <p:extLst>
      <p:ext uri="{BB962C8B-B14F-4D97-AF65-F5344CB8AC3E}">
        <p14:creationId xmlns:p14="http://schemas.microsoft.com/office/powerpoint/2010/main" val="72573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5577BD-CBDC-4F29-8AB7-A8A775D2BAD9}"/>
              </a:ext>
            </a:extLst>
          </p:cNvPr>
          <p:cNvSpPr txBox="1"/>
          <p:nvPr/>
        </p:nvSpPr>
        <p:spPr>
          <a:xfrm>
            <a:off x="304800" y="342900"/>
            <a:ext cx="2682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| Summarize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D072618-B8FC-4242-B5F4-819CEBA0AA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681271"/>
              </p:ext>
            </p:extLst>
          </p:nvPr>
        </p:nvGraphicFramePr>
        <p:xfrm>
          <a:off x="674999" y="1577974"/>
          <a:ext cx="10829846" cy="3489327"/>
        </p:xfrm>
        <a:graphic>
          <a:graphicData uri="http://schemas.openxmlformats.org/drawingml/2006/table">
            <a:tbl>
              <a:tblPr/>
              <a:tblGrid>
                <a:gridCol w="600581">
                  <a:extLst>
                    <a:ext uri="{9D8B030D-6E8A-4147-A177-3AD203B41FA5}">
                      <a16:colId xmlns:a16="http://schemas.microsoft.com/office/drawing/2014/main" val="3804021784"/>
                    </a:ext>
                  </a:extLst>
                </a:gridCol>
                <a:gridCol w="2195675">
                  <a:extLst>
                    <a:ext uri="{9D8B030D-6E8A-4147-A177-3AD203B41FA5}">
                      <a16:colId xmlns:a16="http://schemas.microsoft.com/office/drawing/2014/main" val="4165527894"/>
                    </a:ext>
                  </a:extLst>
                </a:gridCol>
                <a:gridCol w="2996451">
                  <a:extLst>
                    <a:ext uri="{9D8B030D-6E8A-4147-A177-3AD203B41FA5}">
                      <a16:colId xmlns:a16="http://schemas.microsoft.com/office/drawing/2014/main" val="3064081555"/>
                    </a:ext>
                  </a:extLst>
                </a:gridCol>
                <a:gridCol w="2996451">
                  <a:extLst>
                    <a:ext uri="{9D8B030D-6E8A-4147-A177-3AD203B41FA5}">
                      <a16:colId xmlns:a16="http://schemas.microsoft.com/office/drawing/2014/main" val="574831738"/>
                    </a:ext>
                  </a:extLst>
                </a:gridCol>
                <a:gridCol w="2040688">
                  <a:extLst>
                    <a:ext uri="{9D8B030D-6E8A-4147-A177-3AD203B41FA5}">
                      <a16:colId xmlns:a16="http://schemas.microsoft.com/office/drawing/2014/main" val="2507615287"/>
                    </a:ext>
                  </a:extLst>
                </a:gridCol>
              </a:tblGrid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No.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Zone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CCTV ( Concept 1 )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CCTV ( Concept 2 )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Access point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0108725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KD_Special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260652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Shipping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2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822527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Inner packing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785509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SS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173037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5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Packing line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88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916668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6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Store area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8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-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508462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7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Receiving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3</a:t>
                      </a:r>
                    </a:p>
                  </a:txBody>
                  <a:tcPr marL="19385" marR="19385" marT="1938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324986"/>
                  </a:ext>
                </a:extLst>
              </a:tr>
              <a:tr h="387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 </a:t>
                      </a:r>
                    </a:p>
                  </a:txBody>
                  <a:tcPr marL="19385" marR="19385" marT="19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Summarize</a:t>
                      </a:r>
                    </a:p>
                  </a:txBody>
                  <a:tcPr marL="19385" marR="19385" marT="19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112</a:t>
                      </a:r>
                    </a:p>
                  </a:txBody>
                  <a:tcPr marL="19385" marR="19385" marT="19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54</a:t>
                      </a:r>
                    </a:p>
                  </a:txBody>
                  <a:tcPr marL="19385" marR="19385" marT="19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</a:rPr>
                        <a:t>15</a:t>
                      </a:r>
                    </a:p>
                  </a:txBody>
                  <a:tcPr marL="19385" marR="19385" marT="19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425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314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1318846" y="2266332"/>
            <a:ext cx="10392508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</a:rPr>
              <a:t>Layout plant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7564AAB-9354-40D9-BBED-ED5279A8ACC3}"/>
              </a:ext>
            </a:extLst>
          </p:cNvPr>
          <p:cNvCxnSpPr/>
          <p:nvPr/>
        </p:nvCxnSpPr>
        <p:spPr>
          <a:xfrm>
            <a:off x="1318846" y="2945423"/>
            <a:ext cx="10392508" cy="0"/>
          </a:xfrm>
          <a:prstGeom prst="line">
            <a:avLst/>
          </a:prstGeom>
          <a:ln w="3175" cmpd="dbl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19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1934D6-C6D2-43B3-ACF9-215D179EB381}"/>
              </a:ext>
            </a:extLst>
          </p:cNvPr>
          <p:cNvSpPr/>
          <p:nvPr/>
        </p:nvSpPr>
        <p:spPr>
          <a:xfrm>
            <a:off x="6674779" y="3292814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1FC74F-99E3-45E6-8141-3B7A93B8B20A}"/>
              </a:ext>
            </a:extLst>
          </p:cNvPr>
          <p:cNvSpPr/>
          <p:nvPr/>
        </p:nvSpPr>
        <p:spPr>
          <a:xfrm>
            <a:off x="7436777" y="3292813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4A1362-C548-4DDF-B813-B2CD537AF5DD}"/>
              </a:ext>
            </a:extLst>
          </p:cNvPr>
          <p:cNvSpPr/>
          <p:nvPr/>
        </p:nvSpPr>
        <p:spPr>
          <a:xfrm>
            <a:off x="6674779" y="4007188"/>
            <a:ext cx="721384" cy="11506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AB8DCE-3469-436E-BD9D-033818715C58}"/>
              </a:ext>
            </a:extLst>
          </p:cNvPr>
          <p:cNvSpPr/>
          <p:nvPr/>
        </p:nvSpPr>
        <p:spPr>
          <a:xfrm>
            <a:off x="7436777" y="4329113"/>
            <a:ext cx="721384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496EC9-2BB2-4CD1-8542-CCDBBD68C244}"/>
              </a:ext>
            </a:extLst>
          </p:cNvPr>
          <p:cNvSpPr/>
          <p:nvPr/>
        </p:nvSpPr>
        <p:spPr>
          <a:xfrm>
            <a:off x="8415338" y="4329112"/>
            <a:ext cx="304800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882B6B-0161-43BE-A817-F3E0A44EA57E}"/>
              </a:ext>
            </a:extLst>
          </p:cNvPr>
          <p:cNvSpPr/>
          <p:nvPr/>
        </p:nvSpPr>
        <p:spPr>
          <a:xfrm>
            <a:off x="6241391" y="4070033"/>
            <a:ext cx="304800" cy="5857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35EB44-087B-4444-BC76-71203BD6AC79}"/>
              </a:ext>
            </a:extLst>
          </p:cNvPr>
          <p:cNvSpPr/>
          <p:nvPr/>
        </p:nvSpPr>
        <p:spPr>
          <a:xfrm>
            <a:off x="4745830" y="1376361"/>
            <a:ext cx="200771" cy="467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72D32-A571-4219-8E87-F26AD6131822}"/>
              </a:ext>
            </a:extLst>
          </p:cNvPr>
          <p:cNvSpPr txBox="1"/>
          <p:nvPr/>
        </p:nvSpPr>
        <p:spPr>
          <a:xfrm>
            <a:off x="7676490" y="2689899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BCA54A-4936-4E4A-88DF-08DE3507A9C3}"/>
              </a:ext>
            </a:extLst>
          </p:cNvPr>
          <p:cNvSpPr txBox="1"/>
          <p:nvPr/>
        </p:nvSpPr>
        <p:spPr>
          <a:xfrm>
            <a:off x="4837062" y="274328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</a:t>
            </a:r>
            <a:r>
              <a:rPr lang="en-US" sz="1200" b="1" dirty="0" err="1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Inner_Packing</a:t>
            </a:r>
            <a:endParaRPr lang="en-US" sz="1200" b="1" dirty="0">
              <a:solidFill>
                <a:srgbClr val="FF0000"/>
              </a:solidFill>
              <a:highlight>
                <a:srgbClr val="00FF00"/>
              </a:highlight>
              <a:latin typeface="Consolas" panose="020B0609020204030204" pitchFamily="49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7B8591-0150-49A3-B4F6-95409DD7B73C}"/>
              </a:ext>
            </a:extLst>
          </p:cNvPr>
          <p:cNvCxnSpPr>
            <a:cxnSpLocks/>
            <a:stCxn id="24" idx="2"/>
            <a:endCxn id="8" idx="0"/>
          </p:cNvCxnSpPr>
          <p:nvPr/>
        </p:nvCxnSpPr>
        <p:spPr>
          <a:xfrm>
            <a:off x="5754744" y="3020281"/>
            <a:ext cx="1280727" cy="27253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F2D2224-5F2B-41E8-BCDA-B985BDA03809}"/>
              </a:ext>
            </a:extLst>
          </p:cNvPr>
          <p:cNvSpPr txBox="1"/>
          <p:nvPr/>
        </p:nvSpPr>
        <p:spPr>
          <a:xfrm>
            <a:off x="4839415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</a:t>
            </a:r>
            <a:r>
              <a:rPr lang="en-US" sz="1200" b="1" dirty="0" err="1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Packing_Line</a:t>
            </a:r>
            <a:endParaRPr lang="en-US" sz="1200" b="1" dirty="0">
              <a:solidFill>
                <a:srgbClr val="FF0000"/>
              </a:solidFill>
              <a:highlight>
                <a:srgbClr val="00FF00"/>
              </a:highlight>
              <a:latin typeface="Consolas" panose="020B0609020204030204" pitchFamily="49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CE9CE49-C3BD-4B14-8D3F-4EEE82F65111}"/>
              </a:ext>
            </a:extLst>
          </p:cNvPr>
          <p:cNvCxnSpPr>
            <a:cxnSpLocks/>
            <a:stCxn id="31" idx="2"/>
            <a:endCxn id="14" idx="0"/>
          </p:cNvCxnSpPr>
          <p:nvPr/>
        </p:nvCxnSpPr>
        <p:spPr>
          <a:xfrm>
            <a:off x="5757097" y="3791750"/>
            <a:ext cx="1278374" cy="215438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91EDEDD-5D61-4152-AAE4-5971DEE23A40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7797469" y="2966898"/>
            <a:ext cx="674689" cy="325915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98F1BED-F7C4-4193-94A8-5C92A5A50808}"/>
              </a:ext>
            </a:extLst>
          </p:cNvPr>
          <p:cNvSpPr txBox="1"/>
          <p:nvPr/>
        </p:nvSpPr>
        <p:spPr>
          <a:xfrm>
            <a:off x="7676489" y="3565188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</a:t>
            </a:r>
            <a:r>
              <a:rPr lang="en-US" sz="1200" b="1" dirty="0" err="1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Store_Area</a:t>
            </a:r>
            <a:endParaRPr lang="en-US" sz="1200" b="1" dirty="0">
              <a:solidFill>
                <a:srgbClr val="FF0000"/>
              </a:solidFill>
              <a:highlight>
                <a:srgbClr val="00FF00"/>
              </a:highlight>
              <a:latin typeface="Consolas" panose="020B0609020204030204" pitchFamily="49" charset="0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2B3F882-7B8E-4AEE-BCD7-EC0AC070FBE2}"/>
              </a:ext>
            </a:extLst>
          </p:cNvPr>
          <p:cNvCxnSpPr>
            <a:cxnSpLocks/>
            <a:stCxn id="52" idx="2"/>
            <a:endCxn id="15" idx="0"/>
          </p:cNvCxnSpPr>
          <p:nvPr/>
        </p:nvCxnSpPr>
        <p:spPr>
          <a:xfrm flipH="1">
            <a:off x="7797469" y="3842187"/>
            <a:ext cx="674688" cy="486926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B3DC4D9-42AF-4933-93E2-5FB98549BA79}"/>
              </a:ext>
            </a:extLst>
          </p:cNvPr>
          <p:cNvSpPr txBox="1"/>
          <p:nvPr/>
        </p:nvSpPr>
        <p:spPr>
          <a:xfrm>
            <a:off x="9159871" y="3548062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[Zone]Receiving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327A1E5-AFC7-4D0C-B031-4C998654226E}"/>
              </a:ext>
            </a:extLst>
          </p:cNvPr>
          <p:cNvCxnSpPr>
            <a:cxnSpLocks/>
            <a:stCxn id="57" idx="2"/>
          </p:cNvCxnSpPr>
          <p:nvPr/>
        </p:nvCxnSpPr>
        <p:spPr>
          <a:xfrm flipH="1">
            <a:off x="8720139" y="3825061"/>
            <a:ext cx="1235400" cy="872854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47842EC-3423-4F4E-A4F2-0BCDDBBEA3C7}"/>
              </a:ext>
            </a:extLst>
          </p:cNvPr>
          <p:cNvSpPr txBox="1"/>
          <p:nvPr/>
        </p:nvSpPr>
        <p:spPr>
          <a:xfrm>
            <a:off x="2865388" y="114282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[Zone]KD_Special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0F8E08F-FDBE-4661-8DB6-DA0536ED7597}"/>
              </a:ext>
            </a:extLst>
          </p:cNvPr>
          <p:cNvCxnSpPr>
            <a:cxnSpLocks/>
            <a:stCxn id="61" idx="2"/>
            <a:endCxn id="18" idx="1"/>
          </p:cNvCxnSpPr>
          <p:nvPr/>
        </p:nvCxnSpPr>
        <p:spPr>
          <a:xfrm>
            <a:off x="3783070" y="1419821"/>
            <a:ext cx="962760" cy="19025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942C470-D9C6-4029-96D8-1BB8963CE042}"/>
              </a:ext>
            </a:extLst>
          </p:cNvPr>
          <p:cNvSpPr txBox="1"/>
          <p:nvPr/>
        </p:nvSpPr>
        <p:spPr>
          <a:xfrm>
            <a:off x="3075707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[Zone]Shipping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350E429-4C37-4393-8F31-D2E0FB011A5C}"/>
              </a:ext>
            </a:extLst>
          </p:cNvPr>
          <p:cNvCxnSpPr>
            <a:cxnSpLocks/>
            <a:stCxn id="66" idx="2"/>
            <a:endCxn id="17" idx="1"/>
          </p:cNvCxnSpPr>
          <p:nvPr/>
        </p:nvCxnSpPr>
        <p:spPr>
          <a:xfrm>
            <a:off x="3993389" y="3791750"/>
            <a:ext cx="2248002" cy="5711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2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435EB44-087B-4444-BC76-71203BD6AC79}"/>
              </a:ext>
            </a:extLst>
          </p:cNvPr>
          <p:cNvSpPr/>
          <p:nvPr/>
        </p:nvSpPr>
        <p:spPr>
          <a:xfrm>
            <a:off x="4745830" y="1376361"/>
            <a:ext cx="200771" cy="46742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47842EC-3423-4F4E-A4F2-0BCDDBBEA3C7}"/>
              </a:ext>
            </a:extLst>
          </p:cNvPr>
          <p:cNvSpPr txBox="1"/>
          <p:nvPr/>
        </p:nvSpPr>
        <p:spPr>
          <a:xfrm>
            <a:off x="2865388" y="114282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[Zone]KD_Special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0F8E08F-FDBE-4661-8DB6-DA0536ED7597}"/>
              </a:ext>
            </a:extLst>
          </p:cNvPr>
          <p:cNvCxnSpPr>
            <a:cxnSpLocks/>
            <a:stCxn id="61" idx="2"/>
            <a:endCxn id="18" idx="1"/>
          </p:cNvCxnSpPr>
          <p:nvPr/>
        </p:nvCxnSpPr>
        <p:spPr>
          <a:xfrm>
            <a:off x="3783070" y="1419821"/>
            <a:ext cx="962760" cy="19025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B093DE-DAD6-480D-B0FE-66AD9CBE1798}"/>
              </a:ext>
            </a:extLst>
          </p:cNvPr>
          <p:cNvSpPr/>
          <p:nvPr/>
        </p:nvSpPr>
        <p:spPr>
          <a:xfrm>
            <a:off x="2865389" y="1669010"/>
            <a:ext cx="1486800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KD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1.CCTV = 1 Ea.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</a:t>
            </a:r>
          </a:p>
        </p:txBody>
      </p:sp>
    </p:spTree>
    <p:extLst>
      <p:ext uri="{BB962C8B-B14F-4D97-AF65-F5344CB8AC3E}">
        <p14:creationId xmlns:p14="http://schemas.microsoft.com/office/powerpoint/2010/main" val="2725384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9882B6B-0161-43BE-A817-F3E0A44EA57E}"/>
              </a:ext>
            </a:extLst>
          </p:cNvPr>
          <p:cNvSpPr/>
          <p:nvPr/>
        </p:nvSpPr>
        <p:spPr>
          <a:xfrm>
            <a:off x="6241391" y="4070033"/>
            <a:ext cx="304800" cy="5857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942C470-D9C6-4029-96D8-1BB8963CE042}"/>
              </a:ext>
            </a:extLst>
          </p:cNvPr>
          <p:cNvSpPr txBox="1"/>
          <p:nvPr/>
        </p:nvSpPr>
        <p:spPr>
          <a:xfrm>
            <a:off x="3075707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[Zone]Shipping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350E429-4C37-4393-8F31-D2E0FB011A5C}"/>
              </a:ext>
            </a:extLst>
          </p:cNvPr>
          <p:cNvCxnSpPr>
            <a:cxnSpLocks/>
            <a:stCxn id="66" idx="2"/>
            <a:endCxn id="17" idx="1"/>
          </p:cNvCxnSpPr>
          <p:nvPr/>
        </p:nvCxnSpPr>
        <p:spPr>
          <a:xfrm>
            <a:off x="3993389" y="3791750"/>
            <a:ext cx="2248002" cy="571177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1BDA3C7-A73A-44F3-B926-7725C06C38AD}"/>
              </a:ext>
            </a:extLst>
          </p:cNvPr>
          <p:cNvSpPr/>
          <p:nvPr/>
        </p:nvSpPr>
        <p:spPr>
          <a:xfrm>
            <a:off x="3249989" y="4160311"/>
            <a:ext cx="1486800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Shipping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1.Access point 1</a:t>
            </a:r>
          </a:p>
        </p:txBody>
      </p:sp>
    </p:spTree>
    <p:extLst>
      <p:ext uri="{BB962C8B-B14F-4D97-AF65-F5344CB8AC3E}">
        <p14:creationId xmlns:p14="http://schemas.microsoft.com/office/powerpoint/2010/main" val="3104709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21934D6-C6D2-43B3-ACF9-215D179EB381}"/>
              </a:ext>
            </a:extLst>
          </p:cNvPr>
          <p:cNvSpPr/>
          <p:nvPr/>
        </p:nvSpPr>
        <p:spPr>
          <a:xfrm>
            <a:off x="6674779" y="3292814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BCA54A-4936-4E4A-88DF-08DE3507A9C3}"/>
              </a:ext>
            </a:extLst>
          </p:cNvPr>
          <p:cNvSpPr txBox="1"/>
          <p:nvPr/>
        </p:nvSpPr>
        <p:spPr>
          <a:xfrm>
            <a:off x="4837062" y="2743282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</a:t>
            </a:r>
            <a:r>
              <a:rPr lang="en-US" sz="1200" b="1" dirty="0" err="1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Inner_Packing</a:t>
            </a:r>
            <a:endParaRPr lang="en-US" sz="1200" b="1" dirty="0">
              <a:solidFill>
                <a:srgbClr val="FF0000"/>
              </a:solidFill>
              <a:highlight>
                <a:srgbClr val="00FF00"/>
              </a:highlight>
              <a:latin typeface="Consolas" panose="020B0609020204030204" pitchFamily="49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7B8591-0150-49A3-B4F6-95409DD7B73C}"/>
              </a:ext>
            </a:extLst>
          </p:cNvPr>
          <p:cNvCxnSpPr>
            <a:cxnSpLocks/>
            <a:stCxn id="24" idx="2"/>
            <a:endCxn id="8" idx="0"/>
          </p:cNvCxnSpPr>
          <p:nvPr/>
        </p:nvCxnSpPr>
        <p:spPr>
          <a:xfrm>
            <a:off x="5754744" y="3020281"/>
            <a:ext cx="1280727" cy="272533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87D2789-783B-41B3-929A-3E8AE0564151}"/>
              </a:ext>
            </a:extLst>
          </p:cNvPr>
          <p:cNvSpPr/>
          <p:nvPr/>
        </p:nvSpPr>
        <p:spPr>
          <a:xfrm>
            <a:off x="6805162" y="1726959"/>
            <a:ext cx="239122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Inner packing ( Concept 1 )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 CCTV 8 Ea. ( 2/Table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F34DD85-674A-4A19-963B-02B1F9E87A73}"/>
              </a:ext>
            </a:extLst>
          </p:cNvPr>
          <p:cNvSpPr/>
          <p:nvPr/>
        </p:nvSpPr>
        <p:spPr>
          <a:xfrm>
            <a:off x="6805163" y="2460770"/>
            <a:ext cx="239122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Inner packing ( Concept 2 )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1. CCTV 4 Ea. ( 1/Table )</a:t>
            </a:r>
          </a:p>
          <a:p>
            <a:r>
              <a:rPr kumimoji="1" lang="en-US" sz="1100" b="1" dirty="0">
                <a:solidFill>
                  <a:schemeClr val="tx1"/>
                </a:solidFill>
              </a:rPr>
              <a:t>2.Access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3146377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21FC74F-99E3-45E6-8141-3B7A93B8B20A}"/>
              </a:ext>
            </a:extLst>
          </p:cNvPr>
          <p:cNvSpPr/>
          <p:nvPr/>
        </p:nvSpPr>
        <p:spPr>
          <a:xfrm>
            <a:off x="7436777" y="3292813"/>
            <a:ext cx="721384" cy="2552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72D32-A571-4219-8E87-F26AD6131822}"/>
              </a:ext>
            </a:extLst>
          </p:cNvPr>
          <p:cNvSpPr txBox="1"/>
          <p:nvPr/>
        </p:nvSpPr>
        <p:spPr>
          <a:xfrm>
            <a:off x="7676490" y="2689899"/>
            <a:ext cx="1032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[Zone]SS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91EDEDD-5D61-4152-AAE4-5971DEE23A40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7797469" y="2966898"/>
            <a:ext cx="395289" cy="325915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D6170E4-AEE0-4E55-9C86-5424F038E25B}"/>
              </a:ext>
            </a:extLst>
          </p:cNvPr>
          <p:cNvSpPr/>
          <p:nvPr/>
        </p:nvSpPr>
        <p:spPr>
          <a:xfrm>
            <a:off x="8391871" y="2966898"/>
            <a:ext cx="239122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SS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3 Ea. 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1 Ea.</a:t>
            </a:r>
          </a:p>
        </p:txBody>
      </p:sp>
    </p:spTree>
    <p:extLst>
      <p:ext uri="{BB962C8B-B14F-4D97-AF65-F5344CB8AC3E}">
        <p14:creationId xmlns:p14="http://schemas.microsoft.com/office/powerpoint/2010/main" val="356773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14A1362-C548-4DDF-B813-B2CD537AF5DD}"/>
              </a:ext>
            </a:extLst>
          </p:cNvPr>
          <p:cNvSpPr/>
          <p:nvPr/>
        </p:nvSpPr>
        <p:spPr>
          <a:xfrm>
            <a:off x="6674779" y="4007188"/>
            <a:ext cx="721384" cy="11506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F2D2224-5F2B-41E8-BCDA-B985BDA03809}"/>
              </a:ext>
            </a:extLst>
          </p:cNvPr>
          <p:cNvSpPr txBox="1"/>
          <p:nvPr/>
        </p:nvSpPr>
        <p:spPr>
          <a:xfrm>
            <a:off x="4839415" y="3514751"/>
            <a:ext cx="183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[Zone]Packing Line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CE9CE49-C3BD-4B14-8D3F-4EEE82F65111}"/>
              </a:ext>
            </a:extLst>
          </p:cNvPr>
          <p:cNvCxnSpPr>
            <a:cxnSpLocks/>
            <a:stCxn id="31" idx="2"/>
            <a:endCxn id="14" idx="1"/>
          </p:cNvCxnSpPr>
          <p:nvPr/>
        </p:nvCxnSpPr>
        <p:spPr>
          <a:xfrm>
            <a:off x="5757097" y="3791750"/>
            <a:ext cx="917682" cy="790738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5CCD976-60A4-4D32-A843-3E12304ABD54}"/>
              </a:ext>
            </a:extLst>
          </p:cNvPr>
          <p:cNvSpPr/>
          <p:nvPr/>
        </p:nvSpPr>
        <p:spPr>
          <a:xfrm>
            <a:off x="3292475" y="4318293"/>
            <a:ext cx="2923463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Packing line ( Concept 1 )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88 Ea. ( 8 Ea./Line )(1 Ea./Box)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8 Ea.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8AB33FE-1F0B-4851-99F6-331E0C3B25D7}"/>
              </a:ext>
            </a:extLst>
          </p:cNvPr>
          <p:cNvSpPr/>
          <p:nvPr/>
        </p:nvSpPr>
        <p:spPr>
          <a:xfrm>
            <a:off x="3292475" y="4950203"/>
            <a:ext cx="2923463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Packing line ( Concept 2 )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33 Ea. ( 3 Ea./Line )(1 Ea./3Box)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Access point 8 Ea.</a:t>
            </a:r>
          </a:p>
        </p:txBody>
      </p:sp>
    </p:spTree>
    <p:extLst>
      <p:ext uri="{BB962C8B-B14F-4D97-AF65-F5344CB8AC3E}">
        <p14:creationId xmlns:p14="http://schemas.microsoft.com/office/powerpoint/2010/main" val="3133663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474D3-4786-45A0-8A98-2836FD56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75" y="58448"/>
            <a:ext cx="9753335" cy="618589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BAB8DCE-3469-436E-BD9D-033818715C58}"/>
              </a:ext>
            </a:extLst>
          </p:cNvPr>
          <p:cNvSpPr/>
          <p:nvPr/>
        </p:nvSpPr>
        <p:spPr>
          <a:xfrm>
            <a:off x="7436777" y="4329113"/>
            <a:ext cx="721384" cy="828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8F1BED-F7C4-4193-94A8-5C92A5A50808}"/>
              </a:ext>
            </a:extLst>
          </p:cNvPr>
          <p:cNvSpPr txBox="1"/>
          <p:nvPr/>
        </p:nvSpPr>
        <p:spPr>
          <a:xfrm>
            <a:off x="7676489" y="3565188"/>
            <a:ext cx="1591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[Zone]</a:t>
            </a:r>
            <a:r>
              <a:rPr lang="en-US" sz="1200" b="1" dirty="0" err="1">
                <a:solidFill>
                  <a:srgbClr val="FF0000"/>
                </a:solidFill>
                <a:highlight>
                  <a:srgbClr val="00FF00"/>
                </a:highlight>
                <a:latin typeface="Consolas" panose="020B0609020204030204" pitchFamily="49" charset="0"/>
              </a:rPr>
              <a:t>Store_Area</a:t>
            </a:r>
            <a:endParaRPr lang="en-US" sz="1200" b="1" dirty="0">
              <a:solidFill>
                <a:srgbClr val="FF0000"/>
              </a:solidFill>
              <a:highlight>
                <a:srgbClr val="00FF00"/>
              </a:highlight>
              <a:latin typeface="Consolas" panose="020B0609020204030204" pitchFamily="49" charset="0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2B3F882-7B8E-4AEE-BCD7-EC0AC070FBE2}"/>
              </a:ext>
            </a:extLst>
          </p:cNvPr>
          <p:cNvCxnSpPr>
            <a:cxnSpLocks/>
            <a:stCxn id="52" idx="2"/>
            <a:endCxn id="15" idx="0"/>
          </p:cNvCxnSpPr>
          <p:nvPr/>
        </p:nvCxnSpPr>
        <p:spPr>
          <a:xfrm flipH="1">
            <a:off x="7797469" y="3842187"/>
            <a:ext cx="674688" cy="486926"/>
          </a:xfrm>
          <a:prstGeom prst="straightConnector1">
            <a:avLst/>
          </a:prstGeom>
          <a:ln w="28575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DC87838-1E74-4357-8A03-152E4A0BC354}"/>
              </a:ext>
            </a:extLst>
          </p:cNvPr>
          <p:cNvSpPr/>
          <p:nvPr/>
        </p:nvSpPr>
        <p:spPr>
          <a:xfrm>
            <a:off x="8289020" y="4308456"/>
            <a:ext cx="1423305" cy="5953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100" b="1" dirty="0">
                <a:solidFill>
                  <a:schemeClr val="tx1"/>
                </a:solidFill>
              </a:rPr>
              <a:t>Zone Store area</a:t>
            </a:r>
          </a:p>
          <a:p>
            <a:pPr marL="228600" indent="-228600">
              <a:buAutoNum type="arabicPeriod"/>
            </a:pPr>
            <a:r>
              <a:rPr kumimoji="1" lang="en-US" sz="1100" b="1" dirty="0">
                <a:solidFill>
                  <a:schemeClr val="tx1"/>
                </a:solidFill>
              </a:rPr>
              <a:t>CCTV 8 Ea. </a:t>
            </a:r>
          </a:p>
        </p:txBody>
      </p:sp>
    </p:spTree>
    <p:extLst>
      <p:ext uri="{BB962C8B-B14F-4D97-AF65-F5344CB8AC3E}">
        <p14:creationId xmlns:p14="http://schemas.microsoft.com/office/powerpoint/2010/main" val="164347041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accent2"/>
          </a:solidFill>
          <a:prstDash val="solid"/>
        </a:ln>
      </a:spPr>
      <a:bodyPr rtlCol="0" anchor="ctr"/>
      <a:lstStyle>
        <a:defPPr algn="ctr">
          <a:defRPr kumimoji="1" sz="11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tx1"/>
          </a:solidFill>
          <a:headEnd type="non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29779</TotalTime>
  <Words>437</Words>
  <Application>Microsoft Office PowerPoint</Application>
  <PresentationFormat>Widescreen</PresentationFormat>
  <Paragraphs>121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游ゴシック</vt:lpstr>
      <vt:lpstr>Calibri</vt:lpstr>
      <vt:lpstr>Consolas</vt:lpstr>
      <vt:lpstr>Segoe UI</vt:lpstr>
      <vt:lpstr>レトロスペクト</vt:lpstr>
      <vt:lpstr>ANI CCTV Installation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397</cp:revision>
  <cp:lastPrinted>2023-09-27T05:21:16Z</cp:lastPrinted>
  <dcterms:created xsi:type="dcterms:W3CDTF">2018-07-06T03:47:07Z</dcterms:created>
  <dcterms:modified xsi:type="dcterms:W3CDTF">2024-07-01T12:18:21Z</dcterms:modified>
</cp:coreProperties>
</file>